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68" d="100"/>
          <a:sy n="68" d="100"/>
        </p:scale>
        <p:origin x="4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dirty="0"/>
              <a:pPr/>
              <a:t>4/18/2016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dirty="0"/>
              <a:t>4/18/2016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dirty="0"/>
              <a:t>4/18/2016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dirty="0"/>
              <a:t>4/18/2016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dirty="0"/>
              <a:t>4/18/2016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dirty="0"/>
              <a:t>4/18/2016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dirty="0"/>
              <a:t>4/18/2016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dirty="0"/>
              <a:t>4/18/2016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dirty="0"/>
              <a:t>4/18/2016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dirty="0"/>
              <a:t>4/18/2016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dirty="0"/>
              <a:t>4/18/2016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dirty="0"/>
              <a:t>4/18/2016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dirty="0"/>
              <a:t>4/18/2016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dirty="0"/>
              <a:t>4/18/2016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dirty="0"/>
              <a:t>4/18/2016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dirty="0"/>
              <a:t>4/18/2016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dirty="0"/>
              <a:t>4/18/2016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dirty="0"/>
              <a:t>4/18/2016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Systems of Equations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10.1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32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u="sng" dirty="0" smtClean="0"/>
              <a:t>Objective</a:t>
            </a:r>
            <a:r>
              <a:rPr lang="en-US" sz="2800" dirty="0" smtClean="0"/>
              <a:t>: Solve systems of equations in 2 or 3 variables using the substitution or elimination method.</a:t>
            </a:r>
            <a:endParaRPr lang="en-US" sz="2800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14" y="2379015"/>
            <a:ext cx="10212948" cy="430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51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064801" y="947910"/>
                <a:ext cx="8761413" cy="706964"/>
              </a:xfrm>
            </p:spPr>
            <p:txBody>
              <a:bodyPr/>
              <a:lstStyle/>
              <a:p>
                <a:r>
                  <a:rPr lang="en-US" dirty="0" smtClean="0"/>
                  <a:t>Ex.1  Solve 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=4</m:t>
                          </m:r>
                        </m:e>
                      </m:mr>
                      <m:m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−6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=−12</m:t>
                          </m:r>
                        </m:e>
                      </m:mr>
                    </m:m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64801" y="947910"/>
                <a:ext cx="8761413" cy="706964"/>
              </a:xfrm>
              <a:blipFill rotWithShape="0">
                <a:blip r:embed="rId2"/>
                <a:stretch>
                  <a:fillRect l="-2157" t="-12931" b="-27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446242"/>
              </p:ext>
            </p:extLst>
          </p:nvPr>
        </p:nvGraphicFramePr>
        <p:xfrm>
          <a:off x="321972" y="2342404"/>
          <a:ext cx="1153947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9735"/>
                <a:gridCol w="576973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Substitution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Elimination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082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Ex.2  Solve     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mr>
                      <m:mr>
                        <m:e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=2</m:t>
                          </m:r>
                        </m:e>
                      </m:mr>
                    </m:m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086" t="-66379" b="-7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288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3 Equations/3Variables</a:t>
            </a:r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493" y="2421230"/>
            <a:ext cx="8306873" cy="24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62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Ex.3   Solve  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=−1</m:t>
                          </m:r>
                        </m:e>
                      </m:mr>
                      <m:m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=16</m:t>
                          </m:r>
                        </m:e>
                      </m:mr>
                      <m:m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=5</m:t>
                          </m:r>
                        </m:e>
                      </m:mr>
                    </m:m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086" t="-54310" b="-62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43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Ex. 4   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=−2</m:t>
                          </m:r>
                        </m:e>
                      </m:mr>
                      <m:m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=−9</m:t>
                          </m:r>
                        </m:e>
                      </m:mr>
                      <m:m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mr>
                    </m:m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086" t="-53448" b="-61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326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Ex.5  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=8</m:t>
                          </m:r>
                        </m:e>
                      </m:mr>
                      <m:m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=23</m:t>
                          </m:r>
                        </m:e>
                      </m:mr>
                      <m:m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=53</m:t>
                          </m:r>
                        </m:e>
                      </m:mr>
                    </m:m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086" t="-54310" b="-62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519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78</TotalTime>
  <Words>37</Words>
  <Application>Microsoft Office PowerPoint</Application>
  <PresentationFormat>Widescreen</PresentationFormat>
  <Paragraphs>11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Cambria Math</vt:lpstr>
      <vt:lpstr>Century Gothic</vt:lpstr>
      <vt:lpstr>Wingdings 3</vt:lpstr>
      <vt:lpstr>Ion Boardroom</vt:lpstr>
      <vt:lpstr>Systems of Equations</vt:lpstr>
      <vt:lpstr>Objective: Solve systems of equations in 2 or 3 variables using the substitution or elimination method.</vt:lpstr>
      <vt:lpstr>Ex.1  Solve  ■8(2x+y=4@-6x-3y=-12)</vt:lpstr>
      <vt:lpstr>Ex.2  Solve      ■8(4/x-3/y=0@6/x+3/2y=2)</vt:lpstr>
      <vt:lpstr>3 Equations/3Variables</vt:lpstr>
      <vt:lpstr>Ex.3   Solve   ■8(x+y-z=-1@4x-3y+2z=16@2x-2y-3z=5)</vt:lpstr>
      <vt:lpstr>Ex. 4    ■8(2x+y-z=-2@x+2y-z=-9@x-4y+z=1)</vt:lpstr>
      <vt:lpstr>Ex.5   ■8(x-2y-z=8@2x-3y+z=23@4x-5y+5z=53)</vt:lpstr>
    </vt:vector>
  </TitlesOfParts>
  <Company>Methacton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Systems of Equations</dc:title>
  <dc:creator>Pfeil, Jason</dc:creator>
  <cp:lastModifiedBy>Pfeil, Jason</cp:lastModifiedBy>
  <cp:revision>5</cp:revision>
  <dcterms:created xsi:type="dcterms:W3CDTF">2016-04-18T15:48:27Z</dcterms:created>
  <dcterms:modified xsi:type="dcterms:W3CDTF">2016-04-18T17:06:58Z</dcterms:modified>
</cp:coreProperties>
</file>